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100" d="100"/>
          <a:sy n="100" d="100"/>
        </p:scale>
        <p:origin x="86" y="6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449C-1D89-4083-A57C-9A33FA9A84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2569AD-E343-4893-8934-85B0B161F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EC66B6-2FC7-4884-8472-7D1B8D60C72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87C491C-AB6B-429F-9D9B-86A75659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44470-C1F1-4157-BD35-653F755BD5A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9202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363F-DDEF-4F90-A132-B0353252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47852B-AEF2-4368-8894-55C2E96B6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5D665-6EE4-444C-97DB-4991BCF5485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36C5B0-A27F-406C-B703-09B20C281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BC602-5FCE-43D4-8947-A2FE4799BE4A}"/>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805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A82AE-3966-49F9-88D0-74850B967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D6620-3988-46E0-B4FA-A1588117C4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9A16C-0152-40D8-9B18-7FA5C2AB01D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89EA21DA-AFDF-4F70-98EC-A3FB78740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25CD5-43C2-4978-AA03-B09744EE34FC}"/>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88440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E3D-73AD-4452-A886-0823202B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A2F7F-B255-4D02-BFD1-165918354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2B9FA-A2F5-4774-8D4E-768A2FB9925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79FF01F-5EE6-40E9-9000-9B9252F28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EDC2-603F-4652-8684-E31FFA7674C8}"/>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33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6684-DF20-4064-90D3-E9CB38853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B47FA-9AF6-4D70-95A7-9EB674A5C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0C3D1-E989-43CB-81AD-757874BA4E2A}"/>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5BC7DA30-166E-465D-AE2E-775BF568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D21AB-7D67-4293-8A5F-1F3759AD119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6073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6388-1A42-44BE-B470-7FBCEFDB9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7B339-9ED2-42DD-9C61-97098AE5F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2D232-4CE3-4434-B4A8-D450C3A128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16E8BA-D62F-4E88-B098-3FE74A45B47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869DF30E-EC54-4DE4-A3F7-201DBD792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7EE00-81DF-4375-9833-DC1AB9D56791}"/>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71416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0F10-5F62-4F63-8D1D-CF651B7F28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C2404-1A66-4B95-8405-C891ED7D7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A7F4D-21AF-4E94-97AE-B4BA67A31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966C1-65B0-47F6-AE3B-96DFE92D6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B4D4B-49C4-4015-8547-1738F6B94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F83DE-48A2-470A-A76D-3231B13671BD}"/>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a:extLst>
              <a:ext uri="{FF2B5EF4-FFF2-40B4-BE49-F238E27FC236}">
                <a16:creationId xmlns:a16="http://schemas.microsoft.com/office/drawing/2014/main" id="{1A8437AD-86F8-4C8C-9636-DDE39E590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07E0-55EE-407D-94EF-C520F672776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026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C8B3-A6EA-4E3E-9B8F-8407DC00D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614D0-9F3D-4AEE-B069-422E08AFFD06}"/>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a:extLst>
              <a:ext uri="{FF2B5EF4-FFF2-40B4-BE49-F238E27FC236}">
                <a16:creationId xmlns:a16="http://schemas.microsoft.com/office/drawing/2014/main" id="{321E6D4B-BED0-4B24-B5AE-A6C99224D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08194-0157-413F-BAF3-71E1FB623C1B}"/>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13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DEFDC-BED5-468D-965D-6401FB41918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a:extLst>
              <a:ext uri="{FF2B5EF4-FFF2-40B4-BE49-F238E27FC236}">
                <a16:creationId xmlns:a16="http://schemas.microsoft.com/office/drawing/2014/main" id="{65BF7AA5-E180-48BE-9A79-3E667ED180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9DC91C-9E2A-4E14-ADFB-C1E3635135B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22384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89A4-B7D7-485A-A3A4-81407A54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7EC2D4-EE19-4AB9-8399-54A83EDC0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3F640-636B-4A5B-A7DF-EF57C261E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309E-E7A2-47C2-9E92-A4C6A873BBF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AEE08B1F-5C4B-431D-B6D5-0816B0D2E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E887C-C795-471D-A924-8A5C393C5170}"/>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17952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005-1346-4900-A534-30C1F64A7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85BB3-F5AC-4CF0-B6CB-35A2302B2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5BE36-237A-47E8-964A-EE40CFA95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F5055-EB99-4091-8F72-CD1029C4C67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08D268AC-752E-49D7-B014-30819FAC6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71F43-29A3-4A0D-AA1E-A2EF9CFE2449}"/>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321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B5793-095E-4636-9C06-8A97FA1B8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E3EF7-A1C9-4AAA-804A-E9347929D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7D98E-5D8A-4BDD-B7E1-05AA211B5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7FCA73-F300-4DFB-AA58-08BFC5E02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D601C-2ADD-4513-B5D0-F236A34C0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66270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lstStyle/>
          <a:p>
            <a:r>
              <a:rPr lang="en-US" dirty="0"/>
              <a:t>David Cain, Kobe Keopraseuth, David Cain</a:t>
            </a:r>
          </a:p>
          <a:p>
            <a:r>
              <a:rPr lang="en-US" dirty="0"/>
              <a:t>Design 1</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996440" y="2946400"/>
            <a:ext cx="8199120" cy="965200"/>
          </a:xfrm>
          <a:ln w="38100">
            <a:solidFill>
              <a:schemeClr val="tx1"/>
            </a:solidFill>
          </a:ln>
        </p:spPr>
        <p:txBody>
          <a:bodyPr anchor="ctr">
            <a:normAutofit/>
          </a:bodyPr>
          <a:lstStyle/>
          <a:p>
            <a:r>
              <a:rPr lang="en-US" sz="4400" dirty="0"/>
              <a:t>Software Flow Breakdown</a:t>
            </a:r>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659130" y="165036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pic>
        <p:nvPicPr>
          <p:cNvPr id="5" name="Content Placeholder 4">
            <a:extLst>
              <a:ext uri="{FF2B5EF4-FFF2-40B4-BE49-F238E27FC236}">
                <a16:creationId xmlns:a16="http://schemas.microsoft.com/office/drawing/2014/main" id="{1D1FD878-96CF-42E3-85EC-74CF013647EA}"/>
              </a:ext>
            </a:extLst>
          </p:cNvPr>
          <p:cNvPicPr>
            <a:picLocks noGrp="1" noChangeAspect="1"/>
          </p:cNvPicPr>
          <p:nvPr>
            <p:ph sz="half" idx="2"/>
          </p:nvPr>
        </p:nvPicPr>
        <p:blipFill>
          <a:blip r:embed="rId2"/>
          <a:stretch>
            <a:fillRect/>
          </a:stretch>
        </p:blipFill>
        <p:spPr>
          <a:xfrm>
            <a:off x="8034234" y="59266"/>
            <a:ext cx="3099434" cy="6739468"/>
          </a:xfrm>
          <a:prstGeom prst="rect">
            <a:avLst/>
          </a:prstGeom>
        </p:spPr>
      </p:pic>
      <p:cxnSp>
        <p:nvCxnSpPr>
          <p:cNvPr id="9" name="Straight Connector 8">
            <a:extLst>
              <a:ext uri="{FF2B5EF4-FFF2-40B4-BE49-F238E27FC236}">
                <a16:creationId xmlns:a16="http://schemas.microsoft.com/office/drawing/2014/main" id="{9EEFB23D-B8B3-4EE2-BF51-9347247AC310}"/>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1AF15D9A-96F6-4584-9D6F-73F92F64ECCE}"/>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KISS Packet to AX.25</a:t>
            </a:r>
          </a:p>
        </p:txBody>
      </p:sp>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lstStyle/>
          <a:p>
            <a:endParaRPr lang="en-US" dirty="0"/>
          </a:p>
        </p:txBody>
      </p:sp>
      <p:pic>
        <p:nvPicPr>
          <p:cNvPr id="5" name="Content Placeholder 4">
            <a:extLst>
              <a:ext uri="{FF2B5EF4-FFF2-40B4-BE49-F238E27FC236}">
                <a16:creationId xmlns:a16="http://schemas.microsoft.com/office/drawing/2014/main" id="{F3E8013A-286A-4436-BAE0-2287A426F571}"/>
              </a:ext>
            </a:extLst>
          </p:cNvPr>
          <p:cNvPicPr>
            <a:picLocks noGrp="1" noChangeAspect="1"/>
          </p:cNvPicPr>
          <p:nvPr>
            <p:ph sz="half" idx="2"/>
          </p:nvPr>
        </p:nvPicPr>
        <p:blipFill>
          <a:blip r:embed="rId2"/>
          <a:stretch>
            <a:fillRect/>
          </a:stretch>
        </p:blipFill>
        <p:spPr>
          <a:xfrm>
            <a:off x="6998570" y="0"/>
            <a:ext cx="4871695" cy="6828527"/>
          </a:xfrm>
          <a:prstGeom prst="rect">
            <a:avLst/>
          </a:prstGeom>
        </p:spPr>
      </p:pic>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275D7F29-CC58-45C8-AD40-64B3359CBC8C}"/>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Receiving Mode</a:t>
            </a:r>
          </a:p>
          <a:p>
            <a:pPr algn="ctr"/>
            <a:r>
              <a:rPr lang="en-US" sz="3000" i="1" dirty="0"/>
              <a:t>Analog to Digital</a:t>
            </a:r>
          </a:p>
        </p:txBody>
      </p:sp>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D0169C-20C9-48E3-9BB6-978C51C1A4AC}"/>
              </a:ext>
            </a:extLst>
          </p:cNvPr>
          <p:cNvPicPr>
            <a:picLocks noGrp="1" noChangeAspect="1"/>
          </p:cNvPicPr>
          <p:nvPr>
            <p:ph sz="half" idx="2"/>
          </p:nvPr>
        </p:nvPicPr>
        <p:blipFill rotWithShape="1">
          <a:blip r:embed="rId2"/>
          <a:srcRect l="1" t="36" r="771" b="444"/>
          <a:stretch/>
        </p:blipFill>
        <p:spPr>
          <a:xfrm>
            <a:off x="8466666" y="120366"/>
            <a:ext cx="3218601" cy="6523911"/>
          </a:xfrm>
          <a:prstGeom prst="rect">
            <a:avLst/>
          </a:prstGeom>
        </p:spPr>
      </p:pic>
      <p:sp>
        <p:nvSpPr>
          <p:cNvPr id="12" name="Rectangle 11">
            <a:extLst>
              <a:ext uri="{FF2B5EF4-FFF2-40B4-BE49-F238E27FC236}">
                <a16:creationId xmlns:a16="http://schemas.microsoft.com/office/drawing/2014/main" id="{1848B14B-EAB3-40A0-BEC5-FC34E14A0E36}"/>
              </a:ext>
            </a:extLst>
          </p:cNvPr>
          <p:cNvSpPr/>
          <p:nvPr/>
        </p:nvSpPr>
        <p:spPr>
          <a:xfrm>
            <a:off x="8409940" y="3065780"/>
            <a:ext cx="518159"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E50417-7344-4760-8DBE-3A68437E026C}"/>
              </a:ext>
            </a:extLst>
          </p:cNvPr>
          <p:cNvSpPr/>
          <p:nvPr/>
        </p:nvSpPr>
        <p:spPr>
          <a:xfrm>
            <a:off x="8928099" y="0"/>
            <a:ext cx="518159" cy="163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4274C13-4DEE-44E2-B591-6BCB77CD1A71}"/>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4">
            <a:extLst>
              <a:ext uri="{FF2B5EF4-FFF2-40B4-BE49-F238E27FC236}">
                <a16:creationId xmlns:a16="http://schemas.microsoft.com/office/drawing/2014/main" id="{B023E83B-FA63-446E-98D2-89D2854552FF}"/>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Transmitting Mode</a:t>
            </a:r>
          </a:p>
          <a:p>
            <a:pPr algn="ctr"/>
            <a:r>
              <a:rPr lang="en-US" sz="3000" i="1" dirty="0"/>
              <a:t>Digital to Analog</a:t>
            </a:r>
          </a:p>
        </p:txBody>
      </p:sp>
      <p:sp>
        <p:nvSpPr>
          <p:cNvPr id="18" name="Content Placeholder 2">
            <a:extLst>
              <a:ext uri="{FF2B5EF4-FFF2-40B4-BE49-F238E27FC236}">
                <a16:creationId xmlns:a16="http://schemas.microsoft.com/office/drawing/2014/main" id="{07822138-03AB-4A81-9319-E208AC0FE5B4}"/>
              </a:ext>
            </a:extLst>
          </p:cNvPr>
          <p:cNvSpPr>
            <a:spLocks noGrp="1"/>
          </p:cNvSpPr>
          <p:nvPr>
            <p:ph sz="half" idx="1"/>
          </p:nvPr>
        </p:nvSpPr>
        <p:spPr>
          <a:xfrm>
            <a:off x="186267" y="1325563"/>
            <a:ext cx="6333066" cy="5363104"/>
          </a:xfrm>
        </p:spPr>
        <p:txBody>
          <a:bodyPr/>
          <a:lstStyle/>
          <a:p>
            <a:endParaRPr lang="en-US" dirty="0"/>
          </a:p>
        </p:txBody>
      </p:sp>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2"/>
          </p:nvPr>
        </p:nvPicPr>
        <p:blipFill>
          <a:blip r:embed="rId2"/>
          <a:stretch>
            <a:fillRect/>
          </a:stretch>
        </p:blipFill>
        <p:spPr>
          <a:xfrm>
            <a:off x="1714500" y="989567"/>
            <a:ext cx="8763000" cy="5868433"/>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EC09DA0C-5BF0-4600-BDA6-20B0A8CE58D6}"/>
              </a:ext>
            </a:extLst>
          </p:cNvPr>
          <p:cNvPicPr>
            <a:picLocks noChangeAspect="1"/>
          </p:cNvPicPr>
          <p:nvPr/>
        </p:nvPicPr>
        <p:blipFill rotWithShape="1">
          <a:blip r:embed="rId2">
            <a:extLst>
              <a:ext uri="{28A0092B-C50C-407E-A947-70E740481C1C}">
                <a14:useLocalDpi xmlns:a14="http://schemas.microsoft.com/office/drawing/2010/main" val="0"/>
              </a:ext>
            </a:extLst>
          </a:blip>
          <a:srcRect b="15000"/>
          <a:stretch/>
        </p:blipFill>
        <p:spPr>
          <a:xfrm>
            <a:off x="1747393" y="1027069"/>
            <a:ext cx="8697214" cy="5829300"/>
          </a:xfrm>
          <a:prstGeom prst="rect">
            <a:avLst/>
          </a:prstGeom>
        </p:spPr>
      </p:pic>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1903" y="1380003"/>
            <a:ext cx="5892274" cy="4650094"/>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2"/>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pic>
        <p:nvPicPr>
          <p:cNvPr id="10" name="Content Placeholder 9">
            <a:extLst>
              <a:ext uri="{FF2B5EF4-FFF2-40B4-BE49-F238E27FC236}">
                <a16:creationId xmlns:a16="http://schemas.microsoft.com/office/drawing/2014/main" id="{775FDF6B-E5BE-427D-B9D0-C4E436841D79}"/>
              </a:ext>
            </a:extLst>
          </p:cNvPr>
          <p:cNvPicPr>
            <a:picLocks noGrp="1" noChangeAspect="1"/>
          </p:cNvPicPr>
          <p:nvPr>
            <p:ph sz="half" idx="2"/>
          </p:nvPr>
        </p:nvPicPr>
        <p:blipFill>
          <a:blip r:embed="rId2"/>
          <a:stretch>
            <a:fillRect/>
          </a:stretch>
        </p:blipFill>
        <p:spPr>
          <a:xfrm>
            <a:off x="4186653" y="1825625"/>
            <a:ext cx="7738166" cy="4667250"/>
          </a:xfrm>
          <a:prstGeom prst="rect">
            <a:avLst/>
          </a:prstGeom>
        </p:spPr>
      </p:pic>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259263"/>
            <a:ext cx="10515600" cy="1325563"/>
          </a:xfrm>
        </p:spPr>
        <p:txBody>
          <a:bodyPr/>
          <a:lstStyle/>
          <a:p>
            <a:pPr algn="ctr"/>
            <a:r>
              <a:rPr lang="en-US" dirty="0"/>
              <a:t>Alternatives and Tradeoffs</a:t>
            </a:r>
          </a:p>
        </p:txBody>
      </p:sp>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2646510" y="738230"/>
            <a:ext cx="6898979" cy="5845120"/>
          </a:xfrm>
          <a:prstGeom prst="rect">
            <a:avLst/>
          </a:prstGeom>
        </p:spPr>
      </p:pic>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2040467" y="1690688"/>
            <a:ext cx="7713133" cy="4335034"/>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2"/>
          </p:nvPr>
        </p:nvPicPr>
        <p:blipFill>
          <a:blip r:embed="rId2"/>
          <a:stretch>
            <a:fillRect/>
          </a:stretch>
        </p:blipFill>
        <p:spPr>
          <a:xfrm>
            <a:off x="1209912" y="2188201"/>
            <a:ext cx="9772175" cy="2481598"/>
          </a:xfrm>
          <a:prstGeom prst="rect">
            <a:avLst/>
          </a:prstGeom>
        </p:spPr>
      </p:pic>
      <p:sp>
        <p:nvSpPr>
          <p:cNvPr id="9" name="Rectangle 8">
            <a:extLst>
              <a:ext uri="{FF2B5EF4-FFF2-40B4-BE49-F238E27FC236}">
                <a16:creationId xmlns:a16="http://schemas.microsoft.com/office/drawing/2014/main" id="{52BEE866-2805-4FF5-A87F-E88A707BCFAD}"/>
              </a:ext>
            </a:extLst>
          </p:cNvPr>
          <p:cNvSpPr/>
          <p:nvPr/>
        </p:nvSpPr>
        <p:spPr>
          <a:xfrm>
            <a:off x="3143654" y="584886"/>
            <a:ext cx="5904689" cy="8484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197</TotalTime>
  <Words>434</Words>
  <Application>Microsoft Office PowerPoint</Application>
  <PresentationFormat>Widescreen</PresentationFormat>
  <Paragraphs>68</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PowerPoint Presentation</vt:lpstr>
      <vt:lpstr>PowerPoint Presentation</vt:lpstr>
      <vt:lpstr>PowerPoint Presentation</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David Cain</cp:lastModifiedBy>
  <cp:revision>21</cp:revision>
  <dcterms:created xsi:type="dcterms:W3CDTF">2020-04-25T17:02:54Z</dcterms:created>
  <dcterms:modified xsi:type="dcterms:W3CDTF">2020-04-25T23:24:58Z</dcterms:modified>
</cp:coreProperties>
</file>